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57" r:id="rId3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492"/>
    <a:srgbClr val="92F497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9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4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http://polj.uns.ac.rs" TargetMode="External"/><Relationship Id="rId4" Type="http://schemas.openxmlformats.org/officeDocument/2006/relationships/hyperlink" Target="mailto:mila@polj.uns.ac.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76200"/>
            <a:ext cx="4495800" cy="6553200"/>
          </a:xfrm>
          <a:noFill/>
        </p:spPr>
        <p:txBody>
          <a:bodyPr numCol="2" spcCol="14400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PROGRAMSKI ODBOR:</a:t>
            </a: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Prof. dr Dejana Džigurski, Univerzitet u Novom Sadu, Poljoprivredni fakultet </a:t>
            </a: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Doc. dr  Dejan Prvulović, Univerzitet u Novom Sadu, Poljoprivredni fakultet </a:t>
            </a: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Doc. dr Mirjana Ljubojević, Univerzitet u Novom Sadu, Poljoprivredni fakultet </a:t>
            </a: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Doc. dr Emina Mladenović, Univerzitet u Novom Sadu, Poljoprivredni fakultet </a:t>
            </a: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Prof. dr Vojislava Bursić, Univerzitet u Novom Sadu, Poljoprivredni fakultet </a:t>
            </a: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Doc. dr Mirko Ivković, Univerzitet u Novom Sadu, Poljoprivredni fakultet </a:t>
            </a: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rof. </a:t>
            </a: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dr Ondrej Ponjičan, Univerzitet u Novom Sadu, Poljoprivredni fakultet </a:t>
            </a: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Doc. dr Jasna Grabić, Univerzitet u Novom Sadu, Poljoprivredni fakultet </a:t>
            </a: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Doc. dr Nataša Vukelić, Univerzitet u Novom Sadu, Poljoprivredni fakultet </a:t>
            </a: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Prof. dr  Ljubica Spasojević Kosić, Univerzitet u Novom Sadu, Poljoprivredni fakultet </a:t>
            </a:r>
          </a:p>
          <a:p>
            <a:pPr marL="228600" indent="-228600" algn="just">
              <a:lnSpc>
                <a:spcPct val="100000"/>
              </a:lnSpc>
            </a:pPr>
            <a:endParaRPr lang="sr-Latn-C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ORGANIZACIONI ODBOR:</a:t>
            </a: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Prof. dr Branko Ćupina, Prodekan za nauku i međunarodnu saradnju, Univerzitet u Novom Sadu, Poljoprivredni fakultet</a:t>
            </a: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Doc. dr Mila Grahovac, Univerzitet u Novom Sadu, Poljoprivredni fakultet </a:t>
            </a: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Doc. dr Dragana Budakov, Univerzitet u Novom Sadu, Poljoprivredni fakultet </a:t>
            </a:r>
          </a:p>
          <a:p>
            <a:pPr marL="228600" indent="-228600" algn="just">
              <a:lnSpc>
                <a:spcPct val="100000"/>
              </a:lnSpc>
            </a:pPr>
            <a:r>
              <a:rPr lang="sr-Latn-CS" sz="800" b="1" dirty="0" smtClean="0">
                <a:solidFill>
                  <a:srgbClr val="000000"/>
                </a:solidFill>
                <a:latin typeface="Arial"/>
                <a:cs typeface="Arial"/>
              </a:rPr>
              <a:t>Dipl. ing – master Mladen Petreš, Univerzitet u Novom Sadu, Poljoprivredni fakultet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0000" t="13327" r="10625" b="73536"/>
          <a:stretch>
            <a:fillRect/>
          </a:stretch>
        </p:blipFill>
        <p:spPr bwMode="auto">
          <a:xfrm rot="16200000">
            <a:off x="5486399" y="3016241"/>
            <a:ext cx="6477002" cy="8382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23554" name="Picture 2" descr="&amp;Rcy;&amp;iecy;&amp;zcy;&amp;ucy;&amp;lcy;&amp;tcy;&amp;acy;&amp;tcy; &amp;scy;&amp;lcy;&amp;icy;&amp;kcy;&amp;acy; &amp;zcy;&amp;acy; Univerzitet u novom sa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953000"/>
            <a:ext cx="843826" cy="838200"/>
          </a:xfrm>
          <a:prstGeom prst="rect">
            <a:avLst/>
          </a:prstGeom>
          <a:noFill/>
        </p:spPr>
      </p:pic>
      <p:pic>
        <p:nvPicPr>
          <p:cNvPr id="23556" name="Picture 4" descr="&amp;Rcy;&amp;iecy;&amp;zcy;&amp;ucy;&amp;lcy;&amp;tcy;&amp;acy;&amp;tcy; &amp;scy;&amp;lcy;&amp;icy;&amp;kcy;&amp;acy; &amp;zcy;&amp;acy; Poljoprivredni fakultet novom sad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9731" y="4953000"/>
            <a:ext cx="835469" cy="838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00200" y="5842337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000" dirty="0" smtClean="0">
                <a:solidFill>
                  <a:srgbClr val="000000"/>
                </a:solidFill>
              </a:rPr>
              <a:t>Univerzitet u Novom Sadu</a:t>
            </a:r>
          </a:p>
          <a:p>
            <a:pPr algn="ctr"/>
            <a:r>
              <a:rPr lang="sr-Latn-RS" sz="1000" dirty="0" smtClean="0">
                <a:solidFill>
                  <a:srgbClr val="000000"/>
                </a:solidFill>
              </a:rPr>
              <a:t> Poljoprivredni fakultet</a:t>
            </a:r>
          </a:p>
          <a:p>
            <a:pPr algn="ctr"/>
            <a:r>
              <a:rPr lang="sr-Latn-RS" sz="1000" dirty="0" smtClean="0">
                <a:solidFill>
                  <a:srgbClr val="000000"/>
                </a:solidFill>
              </a:rPr>
              <a:t>Trg Dositeja Obradovića 8,</a:t>
            </a:r>
          </a:p>
          <a:p>
            <a:pPr algn="ctr"/>
            <a:r>
              <a:rPr lang="sr-Latn-RS" sz="1000" dirty="0" smtClean="0">
                <a:solidFill>
                  <a:srgbClr val="000000"/>
                </a:solidFill>
              </a:rPr>
              <a:t>21 000 Novi Sad, Srbija</a:t>
            </a:r>
          </a:p>
          <a:p>
            <a:pPr algn="ctr"/>
            <a:r>
              <a:rPr lang="sr-Latn-RS" sz="1000" dirty="0" smtClean="0">
                <a:solidFill>
                  <a:srgbClr val="000000"/>
                </a:solidFill>
              </a:rPr>
              <a:t>+ 381 21 4853 500</a:t>
            </a:r>
          </a:p>
          <a:p>
            <a:pPr algn="ctr"/>
            <a:r>
              <a:rPr lang="sr-Latn-RS" sz="1000" dirty="0" smtClean="0">
                <a:solidFill>
                  <a:srgbClr val="000000"/>
                </a:solidFill>
              </a:rPr>
              <a:t>www.</a:t>
            </a:r>
            <a:r>
              <a:rPr lang="en-US" sz="1000" dirty="0" err="1" smtClean="0">
                <a:solidFill>
                  <a:srgbClr val="000000"/>
                </a:solidFill>
              </a:rPr>
              <a:t>polj.uns.ac.rs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5257800"/>
            <a:ext cx="3505200" cy="1569660"/>
          </a:xfrm>
          <a:prstGeom prst="rect">
            <a:avLst/>
          </a:prstGeom>
          <a:solidFill>
            <a:srgbClr val="92F497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sr-Latn-CS" sz="2400" b="1" i="1" dirty="0" smtClean="0">
                <a:solidFill>
                  <a:schemeClr val="bg2">
                    <a:lumMod val="25000"/>
                  </a:schemeClr>
                </a:solidFill>
              </a:rPr>
              <a:t>Univerzitet u Novom Sadu, Poljoprivredni fakultet </a:t>
            </a:r>
          </a:p>
          <a:p>
            <a:pPr algn="ctr"/>
            <a:r>
              <a:rPr lang="sr-Latn-CS" sz="2400" b="1" i="1" dirty="0" smtClean="0">
                <a:solidFill>
                  <a:schemeClr val="bg2">
                    <a:lumMod val="25000"/>
                  </a:schemeClr>
                </a:solidFill>
              </a:rPr>
              <a:t>17. novembar 2017.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0600" y="-32504"/>
            <a:ext cx="3505200" cy="1938992"/>
          </a:xfrm>
          <a:prstGeom prst="rect">
            <a:avLst/>
          </a:prstGeom>
          <a:solidFill>
            <a:srgbClr val="92F497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sr-Latn-CS" sz="2400" b="1" i="1" dirty="0" smtClean="0">
                <a:solidFill>
                  <a:schemeClr val="bg2">
                    <a:lumMod val="25000"/>
                  </a:schemeClr>
                </a:solidFill>
              </a:rPr>
              <a:t>41. Smotra studenata poljoprivrede i veterinarske medicine sa međunarodnim učešćem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29200" y="1981200"/>
            <a:ext cx="3200400" cy="3200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362200" y="304800"/>
            <a:ext cx="1905000" cy="1905000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0" y="1295400"/>
            <a:ext cx="4191000" cy="54864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000"/>
              </a:spcBef>
              <a:buNone/>
            </a:pPr>
            <a:r>
              <a:rPr lang="sl-SI" sz="1200" b="1" dirty="0">
                <a:solidFill>
                  <a:srgbClr val="000000"/>
                </a:solidFill>
                <a:latin typeface="Arial"/>
                <a:cs typeface="Arial"/>
              </a:rPr>
              <a:t>Poštovani</a:t>
            </a:r>
            <a:r>
              <a:rPr lang="sl-SI" sz="12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just">
              <a:spcBef>
                <a:spcPts val="1000"/>
              </a:spcBef>
              <a:buNone/>
            </a:pPr>
            <a:r>
              <a:rPr lang="sr-Latn-CS" sz="1200" dirty="0" smtClean="0">
                <a:solidFill>
                  <a:srgbClr val="000000"/>
                </a:solidFill>
                <a:latin typeface="Arial"/>
                <a:cs typeface="Arial"/>
              </a:rPr>
              <a:t>Zadovoljstvo nam je da Vas pozovemo da učestvujete na </a:t>
            </a:r>
          </a:p>
          <a:p>
            <a:pPr marL="0" indent="0" algn="ctr">
              <a:spcBef>
                <a:spcPts val="1000"/>
              </a:spcBef>
              <a:buNone/>
            </a:pPr>
            <a:r>
              <a:rPr lang="sr-Latn-CS" sz="1200" b="1" dirty="0" smtClean="0">
                <a:solidFill>
                  <a:srgbClr val="000000"/>
                </a:solidFill>
                <a:latin typeface="Arial"/>
                <a:cs typeface="Arial"/>
              </a:rPr>
              <a:t>41. Smotri </a:t>
            </a:r>
            <a:r>
              <a:rPr lang="sr-Latn-CS" sz="1200" b="1" dirty="0">
                <a:solidFill>
                  <a:srgbClr val="000000"/>
                </a:solidFill>
                <a:latin typeface="Arial"/>
                <a:cs typeface="Arial"/>
              </a:rPr>
              <a:t>naučnih radova studenata poljoprivrede i veterinarske medicine sa međunarodnim </a:t>
            </a:r>
            <a:r>
              <a:rPr lang="sr-Latn-CS" sz="1200" b="1" dirty="0" smtClean="0">
                <a:solidFill>
                  <a:srgbClr val="000000"/>
                </a:solidFill>
                <a:latin typeface="Arial"/>
                <a:cs typeface="Arial"/>
              </a:rPr>
              <a:t>učešćem</a:t>
            </a:r>
            <a:r>
              <a:rPr lang="sr-Latn-CS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indent="0" algn="ctr">
              <a:spcBef>
                <a:spcPts val="1000"/>
              </a:spcBef>
              <a:buNone/>
            </a:pPr>
            <a:r>
              <a:rPr lang="sr-Latn-CS" sz="1200" b="1" dirty="0" smtClean="0">
                <a:solidFill>
                  <a:srgbClr val="000000"/>
                </a:solidFill>
                <a:latin typeface="Arial"/>
                <a:cs typeface="Arial"/>
              </a:rPr>
              <a:t>17</a:t>
            </a:r>
            <a:r>
              <a:rPr lang="sr-Latn-CS" sz="1200" b="1" dirty="0">
                <a:solidFill>
                  <a:srgbClr val="000000"/>
                </a:solidFill>
                <a:latin typeface="Arial"/>
                <a:cs typeface="Arial"/>
              </a:rPr>
              <a:t>. novembra 2017. </a:t>
            </a:r>
            <a:r>
              <a:rPr lang="sr-Latn-CS" sz="1200" b="1" dirty="0" smtClean="0">
                <a:solidFill>
                  <a:srgbClr val="000000"/>
                </a:solidFill>
                <a:latin typeface="Arial"/>
                <a:cs typeface="Arial"/>
              </a:rPr>
              <a:t>godine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1000"/>
              </a:spcBef>
              <a:buNone/>
            </a:pPr>
            <a:r>
              <a:rPr lang="sr-Latn-CS" sz="1200" dirty="0" smtClean="0">
                <a:solidFill>
                  <a:srgbClr val="000000"/>
                </a:solidFill>
                <a:latin typeface="Arial"/>
                <a:cs typeface="Arial"/>
              </a:rPr>
              <a:t>koja se </a:t>
            </a:r>
            <a:r>
              <a:rPr lang="sr-Latn-CS" sz="1200" dirty="0">
                <a:solidFill>
                  <a:srgbClr val="000000"/>
                </a:solidFill>
                <a:latin typeface="Arial"/>
                <a:cs typeface="Arial"/>
              </a:rPr>
              <a:t>tradicionalno </a:t>
            </a:r>
            <a:r>
              <a:rPr lang="sr-Latn-CS" sz="1200" dirty="0" smtClean="0">
                <a:solidFill>
                  <a:srgbClr val="000000"/>
                </a:solidFill>
                <a:latin typeface="Arial"/>
                <a:cs typeface="Arial"/>
              </a:rPr>
              <a:t>organizuje na Poljoprivrednom fakultetu </a:t>
            </a:r>
            <a:r>
              <a:rPr lang="sr-Latn-CS" sz="1200" dirty="0">
                <a:solidFill>
                  <a:srgbClr val="000000"/>
                </a:solidFill>
                <a:latin typeface="Arial"/>
                <a:cs typeface="Arial"/>
              </a:rPr>
              <a:t>u Novom Sadu u sklopu proslave Dana </a:t>
            </a:r>
            <a:r>
              <a:rPr lang="sr-Latn-CS" sz="1200" dirty="0" smtClean="0">
                <a:solidFill>
                  <a:srgbClr val="000000"/>
                </a:solidFill>
                <a:latin typeface="Arial"/>
                <a:cs typeface="Arial"/>
              </a:rPr>
              <a:t>Poljoprivrednog fakulteta, Univerziteta u Novom Sadu.</a:t>
            </a:r>
          </a:p>
          <a:p>
            <a:pPr marL="0" indent="0" algn="just">
              <a:spcBef>
                <a:spcPts val="0"/>
              </a:spcBef>
              <a:buNone/>
            </a:pPr>
            <a:endParaRPr lang="sl-SI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sl-SI" sz="1200" dirty="0" smtClean="0">
                <a:solidFill>
                  <a:srgbClr val="000000"/>
                </a:solidFill>
                <a:latin typeface="Arial"/>
                <a:cs typeface="Arial"/>
              </a:rPr>
              <a:t>Radovi studenata osnovnih, master i doktorskih studija </a:t>
            </a:r>
            <a:r>
              <a:rPr lang="sl-SI" sz="1200" dirty="0">
                <a:solidFill>
                  <a:srgbClr val="000000"/>
                </a:solidFill>
                <a:latin typeface="Arial"/>
                <a:cs typeface="Arial"/>
              </a:rPr>
              <a:t>se mogu prijaviti iz sledećih oblasti: </a:t>
            </a:r>
            <a:endParaRPr lang="sl-SI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sl-SI" sz="1200" b="1" dirty="0" smtClean="0">
                <a:solidFill>
                  <a:srgbClr val="000000"/>
                </a:solidFill>
                <a:latin typeface="Arial"/>
                <a:cs typeface="Arial"/>
              </a:rPr>
              <a:t>Biljna proizvodnja,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sl-SI" sz="1200" b="1" dirty="0" smtClean="0">
                <a:solidFill>
                  <a:srgbClr val="000000"/>
                </a:solidFill>
                <a:latin typeface="Arial"/>
                <a:cs typeface="Arial"/>
              </a:rPr>
              <a:t>Pejzažna </a:t>
            </a:r>
            <a:r>
              <a:rPr lang="sl-SI" sz="1200" b="1" dirty="0">
                <a:solidFill>
                  <a:srgbClr val="000000"/>
                </a:solidFill>
                <a:latin typeface="Arial"/>
                <a:cs typeface="Arial"/>
              </a:rPr>
              <a:t>arhitektura, </a:t>
            </a:r>
            <a:endParaRPr lang="sl-SI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sl-SI" sz="1200" b="1" dirty="0" smtClean="0">
                <a:solidFill>
                  <a:srgbClr val="000000"/>
                </a:solidFill>
                <a:latin typeface="Arial"/>
                <a:cs typeface="Arial"/>
              </a:rPr>
              <a:t>Stočarstvo</a:t>
            </a:r>
            <a:r>
              <a:rPr lang="sl-SI" sz="1200" b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endParaRPr lang="sl-SI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sl-SI" sz="1200" b="1" dirty="0" smtClean="0">
                <a:solidFill>
                  <a:srgbClr val="000000"/>
                </a:solidFill>
                <a:latin typeface="Arial"/>
                <a:cs typeface="Arial"/>
              </a:rPr>
              <a:t>Poljoprivredna </a:t>
            </a:r>
            <a:r>
              <a:rPr lang="sl-SI" sz="1200" b="1" dirty="0">
                <a:solidFill>
                  <a:srgbClr val="000000"/>
                </a:solidFill>
                <a:latin typeface="Arial"/>
                <a:cs typeface="Arial"/>
              </a:rPr>
              <a:t>tehnika, </a:t>
            </a:r>
            <a:endParaRPr lang="sl-SI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sl-SI" sz="1200" b="1" dirty="0" smtClean="0">
                <a:solidFill>
                  <a:srgbClr val="000000"/>
                </a:solidFill>
                <a:latin typeface="Arial"/>
                <a:cs typeface="Arial"/>
              </a:rPr>
              <a:t>Uređenje </a:t>
            </a:r>
            <a:r>
              <a:rPr lang="sl-SI" sz="1200" b="1" dirty="0">
                <a:solidFill>
                  <a:srgbClr val="000000"/>
                </a:solidFill>
                <a:latin typeface="Arial"/>
                <a:cs typeface="Arial"/>
              </a:rPr>
              <a:t>i korišćenje voda u poljoprivredi, </a:t>
            </a:r>
            <a:endParaRPr lang="sl-SI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sl-SI" sz="1200" b="1" dirty="0" smtClean="0">
                <a:solidFill>
                  <a:srgbClr val="000000"/>
                </a:solidFill>
                <a:latin typeface="Arial"/>
                <a:cs typeface="Arial"/>
              </a:rPr>
              <a:t>Agroekonomija</a:t>
            </a:r>
            <a:r>
              <a:rPr lang="sl-SI" sz="1200" b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sl-SI" sz="12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sl-SI" sz="1200" b="1" dirty="0" smtClean="0">
                <a:solidFill>
                  <a:srgbClr val="000000"/>
                </a:solidFill>
                <a:latin typeface="Arial"/>
                <a:cs typeface="Arial"/>
              </a:rPr>
              <a:t>Veterinarska </a:t>
            </a:r>
            <a:r>
              <a:rPr lang="sl-SI" sz="1200" b="1" dirty="0">
                <a:solidFill>
                  <a:srgbClr val="000000"/>
                </a:solidFill>
                <a:latin typeface="Arial"/>
                <a:cs typeface="Arial"/>
              </a:rPr>
              <a:t>medicina</a:t>
            </a:r>
            <a:r>
              <a:rPr lang="sl-SI" sz="12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just">
              <a:spcBef>
                <a:spcPts val="1000"/>
              </a:spcBef>
              <a:buNone/>
            </a:pPr>
            <a:r>
              <a:rPr lang="sr-Latn-CS" sz="1200" dirty="0">
                <a:solidFill>
                  <a:srgbClr val="000000"/>
                </a:solidFill>
                <a:latin typeface="Arial"/>
                <a:cs typeface="Arial"/>
              </a:rPr>
              <a:t>Radovi u celini se objavljuju u posebnom Zborniku radova na CD-u. Najbolji radovi, koje izabere Komisija imenovana od strane Nastavno-naučnog veća fakulteta, se nagrađuju</a:t>
            </a:r>
            <a:r>
              <a:rPr lang="sr-Latn-CS" sz="12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 indent="0" algn="just"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Za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sve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studente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koji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prijave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učešće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biće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pokriveni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troškovi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r-Latn-RS" sz="1200" dirty="0" smtClean="0">
                <a:solidFill>
                  <a:srgbClr val="000000"/>
                </a:solidFill>
                <a:latin typeface="Arial"/>
                <a:cs typeface="Arial"/>
              </a:rPr>
              <a:t>smeštaja i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boravka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od 16.11-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18.11.2017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godine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</a:p>
        </p:txBody>
      </p:sp>
      <p:pic>
        <p:nvPicPr>
          <p:cNvPr id="9" name="Picture 8" descr="&amp;Rcy;&amp;iecy;&amp;zcy;&amp;ucy;&amp;lcy;&amp;tcy;&amp;acy;&amp;tcy; &amp;scy;&amp;lcy;&amp;icy;&amp;kcy;&amp;acy; &amp;zcy;&amp;acy; Poljoprivredni fakultet novom sa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49909"/>
            <a:ext cx="838200" cy="840939"/>
          </a:xfrm>
          <a:prstGeom prst="rect">
            <a:avLst/>
          </a:prstGeom>
          <a:noFill/>
        </p:spPr>
      </p:pic>
      <p:pic>
        <p:nvPicPr>
          <p:cNvPr id="13" name="Picture 2" descr="&amp;Rcy;&amp;iecy;&amp;zcy;&amp;ucy;&amp;lcy;&amp;tcy;&amp;acy;&amp;tcy; &amp;scy;&amp;lcy;&amp;icy;&amp;kcy;&amp;acy; &amp;zcy;&amp;acy; Univerzitet u novom sa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"/>
            <a:ext cx="843826" cy="8382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52400" y="296138"/>
            <a:ext cx="4267200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1400" b="1" u="sng" dirty="0" err="1" smtClean="0">
                <a:solidFill>
                  <a:srgbClr val="000000"/>
                </a:solidFill>
                <a:latin typeface="Arial"/>
                <a:cs typeface="Arial"/>
              </a:rPr>
              <a:t>Važni</a:t>
            </a:r>
            <a:r>
              <a:rPr lang="en-US" sz="1400" b="1" u="sng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u="sng" dirty="0" err="1" smtClean="0">
                <a:solidFill>
                  <a:srgbClr val="000000"/>
                </a:solidFill>
                <a:latin typeface="Arial"/>
                <a:cs typeface="Arial"/>
              </a:rPr>
              <a:t>datumi</a:t>
            </a:r>
            <a:r>
              <a:rPr lang="en-US" sz="1400" b="1" u="sng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lang="sr-Latn-RS" sz="1400" b="1" u="sng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spcBef>
                <a:spcPts val="1000"/>
              </a:spcBef>
            </a:pPr>
            <a:endParaRPr lang="en-US" sz="1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spcBef>
                <a:spcPts val="1000"/>
              </a:spcBef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Naslov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rada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potvrda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učešća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– </a:t>
            </a: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30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.1</a:t>
            </a: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.2017</a:t>
            </a: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spcBef>
                <a:spcPts val="1000"/>
              </a:spcBef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Ceo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rad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– 11.11.2017.</a:t>
            </a:r>
          </a:p>
          <a:p>
            <a:pPr algn="just">
              <a:spcBef>
                <a:spcPts val="1000"/>
              </a:spcBef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Naslov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rada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potvrd</a:t>
            </a: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učešća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cele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radov</a:t>
            </a: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poslati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mila@polj.uns.ac.rs</a:t>
            </a:r>
            <a:endParaRPr lang="sr-Latn-R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spcBef>
                <a:spcPts val="1000"/>
              </a:spcBef>
            </a:pP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Radovi treba da budu napisani na engleskom jeziku.</a:t>
            </a:r>
          </a:p>
          <a:p>
            <a:pPr algn="just">
              <a:spcBef>
                <a:spcPts val="1000"/>
              </a:spcBef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Dodatne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informacije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biće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dostupne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sajtu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Poljoprivrednog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fakulteta</a:t>
            </a:r>
            <a:r>
              <a:rPr lang="sr-Latn-RS" sz="1400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  <a:hlinkClick r:id="rId5"/>
              </a:rPr>
              <a:t>http://polj.uns.ac.rs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sr-Latn-R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spcBef>
                <a:spcPts val="1000"/>
              </a:spcBef>
            </a:pPr>
            <a:endParaRPr lang="sr-Latn-R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spcBef>
                <a:spcPts val="1000"/>
              </a:spcBef>
            </a:pP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550527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Univerzitet u Novom Sadu</a:t>
            </a:r>
          </a:p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 Poljoprivredni fakultet</a:t>
            </a:r>
          </a:p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Trg Dositeja Obradovića 8,</a:t>
            </a:r>
          </a:p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21 000 Novi Sad, Srbija</a:t>
            </a:r>
          </a:p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+ 381 21 4853 500</a:t>
            </a:r>
          </a:p>
          <a:p>
            <a:pPr algn="ctr"/>
            <a:r>
              <a:rPr lang="sr-Latn-RS" sz="1200" dirty="0" smtClean="0">
                <a:solidFill>
                  <a:srgbClr val="000000"/>
                </a:solidFill>
              </a:rPr>
              <a:t>www.</a:t>
            </a:r>
            <a:r>
              <a:rPr lang="en-US" sz="1200" dirty="0" err="1" smtClean="0">
                <a:solidFill>
                  <a:srgbClr val="000000"/>
                </a:solidFill>
              </a:rPr>
              <a:t>polj.uns.ac.rs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8" name="Picture 17" descr="&amp;Rcy;&amp;iecy;&amp;zcy;&amp;ucy;&amp;lcy;&amp;tcy;&amp;acy;&amp;tcy; &amp;scy;&amp;lcy;&amp;icy;&amp;kcy;&amp;acy; &amp;zcy;&amp;acy; Poljoprivredni fakultet novom sa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962400"/>
            <a:ext cx="838200" cy="840939"/>
          </a:xfrm>
          <a:prstGeom prst="rect">
            <a:avLst/>
          </a:prstGeom>
          <a:noFill/>
        </p:spPr>
      </p:pic>
      <p:pic>
        <p:nvPicPr>
          <p:cNvPr id="19" name="Picture 2" descr="&amp;Rcy;&amp;iecy;&amp;zcy;&amp;ucy;&amp;lcy;&amp;tcy;&amp;acy;&amp;tcy; &amp;scy;&amp;lcy;&amp;icy;&amp;kcy;&amp;acy; &amp;zcy;&amp;acy; Univerzitet u novom sa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4891"/>
            <a:ext cx="843826" cy="8382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600200" y="3810000"/>
            <a:ext cx="990600" cy="9906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324600" y="0"/>
            <a:ext cx="990600" cy="9906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2766</TotalTime>
  <Words>460</Words>
  <Application>Microsoft Office PowerPoint</Application>
  <PresentationFormat>Letter Paper (8.5x11 in)</PresentationFormat>
  <Paragraphs>55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Apex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Budakov</dc:creator>
  <cp:lastModifiedBy>Mila Grahovac</cp:lastModifiedBy>
  <cp:revision>116</cp:revision>
  <dcterms:created xsi:type="dcterms:W3CDTF">2006-08-16T00:00:00Z</dcterms:created>
  <dcterms:modified xsi:type="dcterms:W3CDTF">2017-09-12T10:00:49Z</dcterms:modified>
</cp:coreProperties>
</file>